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9" r:id="rId1"/>
    <p:sldMasterId id="2147483910" r:id="rId2"/>
  </p:sldMasterIdLst>
  <p:notesMasterIdLst>
    <p:notesMasterId r:id="rId55"/>
  </p:notesMasterIdLst>
  <p:handoutMasterIdLst>
    <p:handoutMasterId r:id="rId56"/>
  </p:handoutMasterIdLst>
  <p:sldIdLst>
    <p:sldId id="256" r:id="rId3"/>
    <p:sldId id="288" r:id="rId4"/>
    <p:sldId id="257" r:id="rId5"/>
    <p:sldId id="289" r:id="rId6"/>
    <p:sldId id="258" r:id="rId7"/>
    <p:sldId id="313" r:id="rId8"/>
    <p:sldId id="290" r:id="rId9"/>
    <p:sldId id="263" r:id="rId10"/>
    <p:sldId id="291" r:id="rId11"/>
    <p:sldId id="264" r:id="rId12"/>
    <p:sldId id="265" r:id="rId13"/>
    <p:sldId id="300" r:id="rId14"/>
    <p:sldId id="301" r:id="rId15"/>
    <p:sldId id="308" r:id="rId16"/>
    <p:sldId id="302" r:id="rId17"/>
    <p:sldId id="303" r:id="rId18"/>
    <p:sldId id="304" r:id="rId19"/>
    <p:sldId id="305" r:id="rId20"/>
    <p:sldId id="306" r:id="rId21"/>
    <p:sldId id="309" r:id="rId22"/>
    <p:sldId id="307" r:id="rId23"/>
    <p:sldId id="310" r:id="rId24"/>
    <p:sldId id="266" r:id="rId25"/>
    <p:sldId id="299" r:id="rId26"/>
    <p:sldId id="267" r:id="rId27"/>
    <p:sldId id="269" r:id="rId28"/>
    <p:sldId id="271" r:id="rId29"/>
    <p:sldId id="297" r:id="rId30"/>
    <p:sldId id="293" r:id="rId31"/>
    <p:sldId id="298" r:id="rId32"/>
    <p:sldId id="275" r:id="rId33"/>
    <p:sldId id="311" r:id="rId34"/>
    <p:sldId id="272" r:id="rId35"/>
    <p:sldId id="273" r:id="rId36"/>
    <p:sldId id="274" r:id="rId37"/>
    <p:sldId id="270" r:id="rId38"/>
    <p:sldId id="268" r:id="rId39"/>
    <p:sldId id="312" r:id="rId40"/>
    <p:sldId id="276" r:id="rId41"/>
    <p:sldId id="280" r:id="rId42"/>
    <p:sldId id="281" r:id="rId43"/>
    <p:sldId id="282" r:id="rId44"/>
    <p:sldId id="283" r:id="rId45"/>
    <p:sldId id="277" r:id="rId46"/>
    <p:sldId id="285" r:id="rId47"/>
    <p:sldId id="319" r:id="rId48"/>
    <p:sldId id="320" r:id="rId49"/>
    <p:sldId id="321" r:id="rId50"/>
    <p:sldId id="278" r:id="rId51"/>
    <p:sldId id="286" r:id="rId52"/>
    <p:sldId id="287" r:id="rId53"/>
    <p:sldId id="261" r:id="rId5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BEE7"/>
    <a:srgbClr val="7CA8DE"/>
    <a:srgbClr val="90B6E4"/>
    <a:srgbClr val="80ABE0"/>
    <a:srgbClr val="6FA0DB"/>
    <a:srgbClr val="404042"/>
    <a:srgbClr val="F4A196"/>
    <a:srgbClr val="F29386"/>
    <a:srgbClr val="F9CDC7"/>
    <a:srgbClr val="F7B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68" autoAdjust="0"/>
  </p:normalViewPr>
  <p:slideViewPr>
    <p:cSldViewPr snapToObjects="1">
      <p:cViewPr varScale="1">
        <p:scale>
          <a:sx n="142" d="100"/>
          <a:sy n="142" d="100"/>
        </p:scale>
        <p:origin x="714" y="126"/>
      </p:cViewPr>
      <p:guideLst>
        <p:guide orient="horz" pos="215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D5AA6-AEE7-4171-851F-414A36A38A7A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4B4E9-7AC0-4F60-8484-ECEA97EF5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924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EA3F8-BADD-4D38-8729-4C3ABA8D9A5E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12FC9-FEB2-4077-87CE-6A91ACFE3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5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652858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6516216" y="3188356"/>
            <a:ext cx="2627784" cy="1955145"/>
          </a:xfrm>
          <a:prstGeom prst="rect">
            <a:avLst/>
          </a:prstGeom>
          <a:solidFill>
            <a:srgbClr val="40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516216" y="1"/>
            <a:ext cx="2627784" cy="318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7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6/11/2020</a:t>
            </a:fld>
            <a:endParaRPr lang="ko-KR" altLang="en-US" sz="1000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바닥글 개체 틀 8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1000" dirty="0">
                <a:solidFill>
                  <a:schemeClr val="bg1"/>
                </a:solidFill>
                <a:latin typeface="Arial" charset="0"/>
                <a:ea typeface="Arial" charset="0"/>
              </a:rPr>
              <a:t>바닥글</a:t>
            </a:r>
            <a:endParaRPr lang="en-US" altLang="ko-KR" sz="1000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9" name="슬라이드 번호 개체 틀 9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Text Placeholder 10"/>
          <p:cNvSpPr txBox="1">
            <a:spLocks noGrp="1" noChangeArrowheads="1"/>
          </p:cNvSpPr>
          <p:nvPr>
            <p:ph type="ctrTitle"/>
          </p:nvPr>
        </p:nvSpPr>
        <p:spPr>
          <a:xfrm>
            <a:off x="238760" y="1840230"/>
            <a:ext cx="6052185" cy="12287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200" b="1" dirty="0">
                <a:solidFill>
                  <a:schemeClr val="bg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1" name="Subtitle 11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6724650" y="3855720"/>
            <a:ext cx="2193290" cy="5988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 lnSpcReduction="20000"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1600" b="0" dirty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1600" b="0" dirty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rPr>
              <a:t>.</a:t>
            </a:r>
            <a:endParaRPr lang="ko-KR" altLang="en-US" sz="1600" dirty="0">
              <a:solidFill>
                <a:schemeClr val="tx1">
                  <a:tint val="75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35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 noGrp="1" noChangeArrowheads="1"/>
          </p:cNvSpPr>
          <p:nvPr>
            <p:ph type="title"/>
          </p:nvPr>
        </p:nvSpPr>
        <p:spPr>
          <a:xfrm>
            <a:off x="457200" y="205740"/>
            <a:ext cx="5674995" cy="3168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4" name="날짜 개체 틀 14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6/11/2020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바닥글 개체 틀 15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z="1000">
                <a:latin typeface="Arial" charset="0"/>
                <a:ea typeface="Arial" charset="0"/>
              </a:rPr>
              <a:t>바닥글</a:t>
            </a:r>
            <a:endParaRPr lang="en-US" altLang="ko-KR" sz="1000" dirty="0">
              <a:latin typeface="Arial" charset="0"/>
              <a:ea typeface="Arial" charset="0"/>
            </a:endParaRPr>
          </a:p>
        </p:txBody>
      </p:sp>
      <p:sp>
        <p:nvSpPr>
          <p:cNvPr id="16" name="슬라이드 번호 개체 틀 16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Subtitle 17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436880" y="977265"/>
            <a:ext cx="8269605" cy="7435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1600" b="0" dirty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1600" b="0" dirty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</a:rPr>
              <a:t>.</a:t>
            </a:r>
            <a:endParaRPr lang="ko-KR" altLang="en-US" sz="1600" dirty="0">
              <a:solidFill>
                <a:schemeClr val="tx1">
                  <a:tint val="75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68737" y="60471"/>
            <a:ext cx="9006529" cy="50225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3321145" y="2329378"/>
            <a:ext cx="25017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u="none" dirty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Thank You</a:t>
            </a:r>
            <a:endParaRPr lang="ko-KR" altLang="en-US" sz="36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날짜 개체 틀 6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6/11/2020</a:t>
            </a:fld>
            <a:endParaRPr lang="ko-KR" altLang="en-US" sz="1000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바닥글 개체 틀 7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1000" dirty="0">
                <a:solidFill>
                  <a:schemeClr val="bg1"/>
                </a:solidFill>
                <a:latin typeface="Arial" charset="0"/>
                <a:ea typeface="Arial" charset="0"/>
              </a:rPr>
              <a:t>바닥글</a:t>
            </a:r>
            <a:endParaRPr lang="en-US" altLang="ko-KR" sz="1000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슬라이드 번호 개체 틀 8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/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03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ctrTitle"/>
          </p:nvPr>
        </p:nvSpPr>
        <p:spPr>
          <a:xfrm>
            <a:off x="638810" y="1442085"/>
            <a:ext cx="7784465" cy="58420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641350" y="2228850"/>
            <a:ext cx="5057140" cy="287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77500" lnSpcReduction="20000"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" name="Rect 0"/>
          <p:cNvCxnSpPr/>
          <p:nvPr/>
        </p:nvCxnSpPr>
        <p:spPr>
          <a:xfrm flipH="1">
            <a:off x="640080" y="1111250"/>
            <a:ext cx="1394460" cy="635"/>
          </a:xfrm>
          <a:prstGeom prst="line">
            <a:avLst/>
          </a:prstGeom>
          <a:noFill/>
          <a:ln w="57150" cap="flat" cmpd="sng">
            <a:solidFill>
              <a:srgbClr val="FCD908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t 0"/>
          <p:cNvCxnSpPr/>
          <p:nvPr/>
        </p:nvCxnSpPr>
        <p:spPr>
          <a:xfrm>
            <a:off x="640080" y="2811780"/>
            <a:ext cx="6033770" cy="635"/>
          </a:xfrm>
          <a:prstGeom prst="line">
            <a:avLst/>
          </a:prstGeom>
          <a:noFill/>
          <a:ln w="19050" cap="flat" cmpd="sng">
            <a:solidFill>
              <a:srgbClr val="05BEFF">
                <a:alpha val="100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latinLnBrk="0">
              <a:buFontTx/>
              <a:buNone/>
            </a:pPr>
            <a:fld id="{B9320F77-B9A0-41C5-862A-B4B631284C64}" type="datetime1">
              <a:rPr lang="en-US" altLang="ko-KR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6/11/2020</a:t>
            </a:fld>
            <a:endParaRPr lang="en-US" altLang="ko-KR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latinLnBrk="0">
              <a:buFontTx/>
              <a:buNone/>
            </a:pPr>
            <a:r>
              <a:rPr sz="100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1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latinLnBrk="0">
              <a:buFontTx/>
              <a:buNone/>
            </a:pPr>
            <a:fld id="{B9320F77-B9A0-41C5-862A-B4B631284C64}" type="slidenum">
              <a:rPr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latinLnBrk="0" hangingPunct="1"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Arial" charset="0"/>
              </a:rPr>
              <a:t>6/11/2020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바닥글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latinLnBrk="0" hangingPunct="1">
              <a:buFontTx/>
              <a:buNone/>
            </a:pPr>
            <a:fld id="{B9320F77-B9A0-41C5-862A-B4B631284C64}" type="slidenum"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/>
          </p:cNvSpPr>
          <p:nvPr/>
        </p:nvSpPr>
        <p:spPr>
          <a:xfrm>
            <a:off x="1006475" y="125095"/>
            <a:ext cx="1667510" cy="3943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latinLnBrk="1">
              <a:buFontTx/>
              <a:buNone/>
            </a:pPr>
            <a:endParaRPr lang="ko-KR" altLang="en-US" sz="1400" b="1">
              <a:solidFill>
                <a:srgbClr val="27354D"/>
              </a:solidFill>
              <a:latin typeface="굴림" charset="0"/>
              <a:ea typeface="굴림" charset="0"/>
            </a:endParaRPr>
          </a:p>
        </p:txBody>
      </p:sp>
      <p:cxnSp>
        <p:nvCxnSpPr>
          <p:cNvPr id="14" name="Rect 0"/>
          <p:cNvCxnSpPr/>
          <p:nvPr/>
        </p:nvCxnSpPr>
        <p:spPr>
          <a:xfrm>
            <a:off x="319405" y="162560"/>
            <a:ext cx="534670" cy="635"/>
          </a:xfrm>
          <a:prstGeom prst="line">
            <a:avLst/>
          </a:prstGeom>
          <a:ln w="38100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t 0"/>
          <p:cNvCxnSpPr/>
          <p:nvPr/>
        </p:nvCxnSpPr>
        <p:spPr>
          <a:xfrm>
            <a:off x="319405" y="511175"/>
            <a:ext cx="534670" cy="635"/>
          </a:xfrm>
          <a:prstGeom prst="line">
            <a:avLst/>
          </a:prstGeom>
          <a:ln w="19050" cap="flat" cmpd="sng">
            <a:solidFill>
              <a:srgbClr val="4C3C2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 0"/>
          <p:cNvSpPr txBox="1">
            <a:spLocks noGrp="1"/>
          </p:cNvSpPr>
          <p:nvPr>
            <p:ph type="title"/>
          </p:nvPr>
        </p:nvSpPr>
        <p:spPr>
          <a:xfrm>
            <a:off x="930275" y="6985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latinLnBrk="0">
              <a:buFontTx/>
              <a:buNone/>
            </a:pPr>
            <a:fld id="{B9320F77-B9A0-41C5-862A-B4B631284C64}" type="datetime1">
              <a:rPr lang="en-US" altLang="ko-KR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6/11/2020</a:t>
            </a:fld>
            <a:endParaRPr lang="en-US" altLang="ko-KR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9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0">
              <a:buFontTx/>
              <a:buNone/>
            </a:pPr>
            <a:r>
              <a:rPr sz="100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0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latinLnBrk="0">
              <a:buFontTx/>
              <a:buNone/>
            </a:pPr>
            <a:fld id="{B9320F77-B9A0-41C5-862A-B4B631284C64}" type="slidenum">
              <a:rPr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 txBox="1">
            <a:spLocks noGrp="1" noChangeArrowheads="1"/>
          </p:cNvSpPr>
          <p:nvPr>
            <p:ph type="dt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dirty="0" smtClean="0">
                <a:solidFill>
                  <a:srgbClr val="898989"/>
                </a:solidFill>
                <a:latin typeface="Times New Roman" charset="0"/>
                <a:ea typeface="Times New Roman" charset="0"/>
              </a:rPr>
              <a:t>2020-06-11</a:t>
            </a:fld>
            <a:endParaRPr lang="ko-KR" altLang="en-US" sz="1800" dirty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2" name="Footer Placeholder 1"/>
          <p:cNvSpPr txBox="1">
            <a:spLocks noGrp="1" noChangeArrowheads="1"/>
          </p:cNvSpPr>
          <p:nvPr>
            <p:ph type="ftr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solidFill>
                  <a:srgbClr val="898989"/>
                </a:solidFill>
                <a:latin typeface="Times New Roman" charset="0"/>
                <a:ea typeface="Times New Roman" charset="0"/>
              </a:rPr>
              <a:t>바닥글</a:t>
            </a:r>
            <a:endParaRPr lang="en-US" altLang="ko-KR" sz="900" b="0" dirty="0">
              <a:solidFill>
                <a:srgbClr val="898989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3" name="Slide Number Placeholder 1"/>
          <p:cNvSpPr txBox="1">
            <a:spLocks noGrp="1" noChangeArrowheads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b="0" dirty="0" smtClean="0">
                <a:solidFill>
                  <a:srgbClr val="898989"/>
                </a:solidFill>
                <a:latin typeface="Times New Roman" charset="0"/>
                <a:ea typeface="Times New Roman" charset="0"/>
              </a:rPr>
              <a:t>‹#›</a:t>
            </a:fld>
            <a:endParaRPr lang="ko-KR" altLang="en-US" sz="1800" dirty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375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Grp="1" noChangeArrowheads="1"/>
          </p:cNvSpPr>
          <p:nvPr/>
        </p:nvSpPr>
        <p:spPr>
          <a:xfrm>
            <a:off x="491490" y="1662430"/>
            <a:ext cx="6194425" cy="12350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4800" b="1">
                <a:solidFill>
                  <a:schemeClr val="bg1"/>
                </a:solidFill>
                <a:latin typeface="Arial" charset="0"/>
                <a:ea typeface="Arial" charset="0"/>
              </a:rPr>
              <a:t>5조 HCI 프로그래밍</a:t>
            </a:r>
            <a:endParaRPr lang="ko-KR" altLang="en-US" sz="48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TextBox 5"/>
          <p:cNvSpPr txBox="1">
            <a:spLocks noGrp="1" noChangeArrowheads="1"/>
          </p:cNvSpPr>
          <p:nvPr/>
        </p:nvSpPr>
        <p:spPr>
          <a:xfrm>
            <a:off x="6732270" y="3940175"/>
            <a:ext cx="219710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latinLnBrk="0" hangingPunct="1">
              <a:buFontTx/>
              <a:buNone/>
            </a:pPr>
            <a:r>
              <a:rPr lang="ko-KR" sz="1600" b="0" strike="noStrike" cap="none" spc="-13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Arial" charset="0"/>
              </a:rPr>
              <a:t>2</a:t>
            </a:r>
            <a:r>
              <a:rPr sz="1600" b="0" strike="noStrike" cap="none" spc="-13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Arial" charset="0"/>
              </a:rPr>
              <a:t>0152394 정석원</a:t>
            </a:r>
            <a:endParaRPr lang="ko-KR" altLang="en-US" sz="1600" b="0" strike="noStrike" cap="none">
              <a:solidFill>
                <a:schemeClr val="accent2">
                  <a:lumMod val="20000"/>
                  <a:lumOff val="8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defTabSz="457200" eaLnBrk="0" latinLnBrk="0" hangingPunct="1">
              <a:buFontTx/>
              <a:buNone/>
            </a:pPr>
            <a:r>
              <a:rPr sz="1600" b="0" strike="noStrike" cap="none" spc="-13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Arial" charset="0"/>
              </a:rPr>
              <a:t>20160967 김누리</a:t>
            </a:r>
            <a:endParaRPr lang="ko-KR" altLang="en-US" sz="1600" b="0" strike="noStrike" cap="none">
              <a:solidFill>
                <a:schemeClr val="accent2">
                  <a:lumMod val="20000"/>
                  <a:lumOff val="80000"/>
                </a:schemeClr>
              </a:solidFill>
              <a:latin typeface="Arial" charset="0"/>
              <a:ea typeface="Arial" charset="0"/>
            </a:endParaRPr>
          </a:p>
          <a:p>
            <a:pPr marL="0" indent="0" algn="ctr" defTabSz="457200" eaLnBrk="0" latinLnBrk="0" hangingPunct="1">
              <a:buFontTx/>
              <a:buNone/>
            </a:pPr>
            <a:r>
              <a:rPr lang="ko-KR" sz="1600" b="0" strike="noStrike" cap="none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Arial" charset="0"/>
              </a:rPr>
              <a:t>2018</a:t>
            </a:r>
            <a:r>
              <a:rPr sz="1600" b="0" strike="noStrike" cap="none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Arial" charset="0"/>
              </a:rPr>
              <a:t>1283 한도희</a:t>
            </a:r>
            <a:endParaRPr lang="ko-KR" altLang="en-US" sz="1600" b="1">
              <a:solidFill>
                <a:schemeClr val="bg1">
                  <a:lumMod val="85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12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구현된 기능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pic>
        <p:nvPicPr>
          <p:cNvPr id="6" name="그림 5" descr="C:/Users/user/AppData/Roaming/PolarisOffice/ETemp/13464_22614328/fImage590969319641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26518" r="66175" b="54246"/>
          <a:stretch>
            <a:fillRect/>
          </a:stretch>
        </p:blipFill>
        <p:spPr>
          <a:xfrm>
            <a:off x="2202180" y="1479550"/>
            <a:ext cx="1266190" cy="989965"/>
          </a:xfrm>
          <a:prstGeom prst="rect">
            <a:avLst/>
          </a:prstGeom>
          <a:noFill/>
        </p:spPr>
      </p:pic>
      <p:pic>
        <p:nvPicPr>
          <p:cNvPr id="7" name="그림 6" descr="C:/Users/user/AppData/Roaming/PolarisOffice/ETemp/13464_22614328/fImage5765993202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1" t="26140" r="66666" b="62402"/>
          <a:stretch>
            <a:fillRect/>
          </a:stretch>
        </p:blipFill>
        <p:spPr>
          <a:xfrm>
            <a:off x="3744595" y="1443990"/>
            <a:ext cx="909320" cy="589280"/>
          </a:xfrm>
          <a:prstGeom prst="rect">
            <a:avLst/>
          </a:prstGeom>
          <a:noFill/>
        </p:spPr>
      </p:pic>
      <p:pic>
        <p:nvPicPr>
          <p:cNvPr id="8" name="그림 7" descr="C:/Users/user/AppData/Roaming/PolarisOffice/ETemp/13464_22614328/fImage59269632180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5" t="26333" r="60709" b="54592"/>
          <a:stretch>
            <a:fillRect/>
          </a:stretch>
        </p:blipFill>
        <p:spPr>
          <a:xfrm>
            <a:off x="4938395" y="1487805"/>
            <a:ext cx="1097280" cy="981710"/>
          </a:xfrm>
          <a:prstGeom prst="rect">
            <a:avLst/>
          </a:prstGeom>
          <a:noFill/>
        </p:spPr>
      </p:pic>
      <p:pic>
        <p:nvPicPr>
          <p:cNvPr id="9" name="그림 8" descr="C:/Users/user/AppData/Roaming/PolarisOffice/ETemp/13464_22614328/fImage590434322158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7" t="26518" r="58962" b="68456"/>
          <a:stretch>
            <a:fillRect/>
          </a:stretch>
        </p:blipFill>
        <p:spPr>
          <a:xfrm>
            <a:off x="6329045" y="1480185"/>
            <a:ext cx="936625" cy="259080"/>
          </a:xfrm>
          <a:prstGeom prst="rect">
            <a:avLst/>
          </a:prstGeom>
          <a:noFill/>
        </p:spPr>
      </p:pic>
      <p:pic>
        <p:nvPicPr>
          <p:cNvPr id="10" name="그림 9" descr="C:/Users/user/AppData/Roaming/PolarisOffice/ETemp/13464_22614328/fImage589272323718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8" t="26518" r="56615" b="60654"/>
          <a:stretch>
            <a:fillRect/>
          </a:stretch>
        </p:blipFill>
        <p:spPr>
          <a:xfrm>
            <a:off x="7487920" y="1480820"/>
            <a:ext cx="847725" cy="660400"/>
          </a:xfrm>
          <a:prstGeom prst="rect">
            <a:avLst/>
          </a:prstGeom>
          <a:noFill/>
        </p:spPr>
      </p:pic>
      <p:pic>
        <p:nvPicPr>
          <p:cNvPr id="11" name="그림 10" descr="C:/Users/user/AppData/Roaming/PolarisOffice/ETemp/13464_22614328/fImage591941324258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3" t="26500" r="52131" b="68819"/>
          <a:stretch>
            <a:fillRect/>
          </a:stretch>
        </p:blipFill>
        <p:spPr>
          <a:xfrm>
            <a:off x="6355715" y="2157730"/>
            <a:ext cx="909955" cy="241300"/>
          </a:xfrm>
          <a:prstGeom prst="rect">
            <a:avLst/>
          </a:prstGeom>
          <a:noFill/>
        </p:spPr>
      </p:pic>
      <p:pic>
        <p:nvPicPr>
          <p:cNvPr id="12" name="그림 11" descr="C:/Users/user/AppData/Roaming/PolarisOffice/ETemp/13464_22614328/fImage3722732581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10" y="3180715"/>
            <a:ext cx="5087620" cy="858520"/>
          </a:xfrm>
          <a:prstGeom prst="rect">
            <a:avLst/>
          </a:prstGeom>
          <a:noFill/>
        </p:spPr>
      </p:pic>
      <p:pic>
        <p:nvPicPr>
          <p:cNvPr id="13" name="그림 12" descr="C:/Users/user/AppData/Roaming/PolarisOffice/ETemp/13464_22614328/fImage442850620173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29987" r="58861" b="49740"/>
          <a:stretch>
            <a:fillRect/>
          </a:stretch>
        </p:blipFill>
        <p:spPr>
          <a:xfrm>
            <a:off x="445135" y="1444625"/>
            <a:ext cx="1551940" cy="10433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 bwMode="auto">
          <a:xfrm>
            <a:off x="3381375" y="2187575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4. 기능 구현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user/AppData/Roaming/PolarisOffice/ETemp/13464_22614328/fImage4428506222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9" t="26000" r="22208" b="18197"/>
          <a:stretch>
            <a:fillRect/>
          </a:stretch>
        </p:blipFill>
        <p:spPr>
          <a:xfrm>
            <a:off x="347345" y="1524635"/>
            <a:ext cx="4921250" cy="2870835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새문서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544195" y="1839595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user/AppData/Roaming/PolarisOffice/ETemp/13464_22614328/fImage34880945480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9" t="42987" r="42381" b="40716"/>
          <a:stretch>
            <a:fillRect/>
          </a:stretch>
        </p:blipFill>
        <p:spPr>
          <a:xfrm>
            <a:off x="2068195" y="2790190"/>
            <a:ext cx="1293495" cy="838835"/>
          </a:xfrm>
          <a:prstGeom prst="rect">
            <a:avLst/>
          </a:prstGeom>
          <a:noFill/>
        </p:spPr>
      </p:pic>
      <p:pic>
        <p:nvPicPr>
          <p:cNvPr id="8" name="그림 7" descr="C:/Users/user/AppData/Roaming/PolarisOffice/ETemp/13464_22614328/fImage121307483158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45" y="623570"/>
            <a:ext cx="4474845" cy="2808605"/>
          </a:xfrm>
          <a:prstGeom prst="rect">
            <a:avLst/>
          </a:prstGeom>
          <a:noFill/>
        </p:spPr>
      </p:pic>
      <p:pic>
        <p:nvPicPr>
          <p:cNvPr id="7" name="그림 6" descr="C:/Users/user/AppData/Roaming/PolarisOffice/ETemp/13464_22614328/fImage343699455718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2" t="29296" r="20055" b="14901"/>
          <a:stretch>
            <a:fillRect/>
          </a:stretch>
        </p:blipFill>
        <p:spPr>
          <a:xfrm>
            <a:off x="4056380" y="2094865"/>
            <a:ext cx="5010785" cy="2870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user/AppData/Roaming/PolarisOffice/ETemp/13464_22614328/fImage44285062381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9" t="26000" r="22208" b="18197"/>
          <a:stretch>
            <a:fillRect/>
          </a:stretch>
        </p:blipFill>
        <p:spPr>
          <a:xfrm>
            <a:off x="347345" y="1524635"/>
            <a:ext cx="4921250" cy="2870835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불러오기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526415" y="2008505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user/AppData/Roaming/PolarisOffice/ETemp/13464_22614328/fImage348809467173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9" t="42987" r="42381" b="40716"/>
          <a:stretch>
            <a:fillRect/>
          </a:stretch>
        </p:blipFill>
        <p:spPr>
          <a:xfrm>
            <a:off x="2068195" y="2790190"/>
            <a:ext cx="1293495" cy="838835"/>
          </a:xfrm>
          <a:prstGeom prst="rect">
            <a:avLst/>
          </a:prstGeom>
          <a:noFill/>
        </p:spPr>
      </p:pic>
      <p:pic>
        <p:nvPicPr>
          <p:cNvPr id="8" name="그림 7" descr="C:/Users/user/AppData/Roaming/PolarisOffice/ETemp/13464_22614328/fImage121307481643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05" y="1434465"/>
            <a:ext cx="4474845" cy="28086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불러오기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9" name="Picture " descr="C:/Users/user/AppData/Roaming/PolarisOffice/ETemp/13464_22614328/fImage14469747842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5" y="1666875"/>
            <a:ext cx="4368165" cy="2719705"/>
          </a:xfrm>
          <a:prstGeom prst="rect">
            <a:avLst/>
          </a:prstGeom>
          <a:noFill/>
        </p:spPr>
      </p:pic>
      <p:pic>
        <p:nvPicPr>
          <p:cNvPr id="10" name="Picture " descr="C:/Users/user/AppData/Roaming/PolarisOffice/ETemp/13464_22614328/fImage64832479439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44675"/>
            <a:ext cx="3867785" cy="2247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:/Users/user/AppData/Roaming/PolarisOffice/ETemp/13464_22614328/fImage442850624577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9" t="26000" r="22208" b="18197"/>
          <a:stretch>
            <a:fillRect/>
          </a:stretch>
        </p:blipFill>
        <p:spPr>
          <a:xfrm>
            <a:off x="347345" y="1524635"/>
            <a:ext cx="4921250" cy="2870835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저장하기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544195" y="2141855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user/AppData/Roaming/PolarisOffice/ETemp/13464_22614328/fImage12130748747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30" y="1524000"/>
            <a:ext cx="4474845" cy="28086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13464_22614328/fImage44285061926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9" t="26000" r="22208" b="18197"/>
          <a:stretch>
            <a:fillRect/>
          </a:stretch>
        </p:blipFill>
        <p:spPr>
          <a:xfrm>
            <a:off x="347345" y="1524635"/>
            <a:ext cx="4921250" cy="2870835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다른이름으로 저장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535305" y="2284095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user/AppData/Roaming/PolarisOffice/ETemp/13464_22614328/fImage12130762587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15" y="1479550"/>
            <a:ext cx="4474845" cy="28086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13464_22614328/fImage442850627402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9" t="26000" r="22208" b="18197"/>
          <a:stretch>
            <a:fillRect/>
          </a:stretch>
        </p:blipFill>
        <p:spPr>
          <a:xfrm>
            <a:off x="347345" y="1524635"/>
            <a:ext cx="4921250" cy="2870835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인쇄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57623491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0" y="1308100"/>
            <a:ext cx="3912235" cy="2935605"/>
          </a:xfrm>
          <a:prstGeom prst="rect">
            <a:avLst/>
          </a:prstGeom>
          <a:noFill/>
        </p:spPr>
      </p:pic>
      <p:sp>
        <p:nvSpPr>
          <p:cNvPr id="6" name="도형 5"/>
          <p:cNvSpPr>
            <a:spLocks/>
          </p:cNvSpPr>
          <p:nvPr/>
        </p:nvSpPr>
        <p:spPr>
          <a:xfrm>
            <a:off x="553085" y="2444115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13464_22614328/fImage44285062865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9" t="26000" r="22208" b="18197"/>
          <a:stretch>
            <a:fillRect/>
          </a:stretch>
        </p:blipFill>
        <p:spPr>
          <a:xfrm>
            <a:off x="347345" y="1524635"/>
            <a:ext cx="4921250" cy="2870835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끝내기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525780" y="2283460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user/AppData/Roaming/PolarisOffice/ETemp/13464_22614328/fImage348809496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9" t="42987" r="42381" b="40716"/>
          <a:stretch>
            <a:fillRect/>
          </a:stretch>
        </p:blipFill>
        <p:spPr>
          <a:xfrm>
            <a:off x="2068195" y="2790190"/>
            <a:ext cx="1293495" cy="838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되돌리기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50953649780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25135" r="39644" b="43506"/>
          <a:stretch>
            <a:fillRect/>
          </a:stretch>
        </p:blipFill>
        <p:spPr>
          <a:xfrm>
            <a:off x="1640205" y="1400175"/>
            <a:ext cx="2470150" cy="1613535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2140585" y="1695450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user/AppData/Roaming/PolarisOffice/ETemp/13464_22614328/fImage50827501299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55" b="19543"/>
          <a:stretch>
            <a:fillRect/>
          </a:stretch>
        </p:blipFill>
        <p:spPr>
          <a:xfrm>
            <a:off x="1640840" y="3266440"/>
            <a:ext cx="2532380" cy="1459230"/>
          </a:xfrm>
          <a:prstGeom prst="rect">
            <a:avLst/>
          </a:prstGeom>
          <a:noFill/>
        </p:spPr>
      </p:pic>
      <p:pic>
        <p:nvPicPr>
          <p:cNvPr id="8" name="그림 7" descr="C:/Users/user/AppData/Roaming/PolarisOffice/ETemp/13464_22614328/fImage4561550299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53" b="21967"/>
          <a:stretch>
            <a:fillRect/>
          </a:stretch>
        </p:blipFill>
        <p:spPr>
          <a:xfrm>
            <a:off x="4928870" y="3263900"/>
            <a:ext cx="2702560" cy="1612900"/>
          </a:xfrm>
          <a:prstGeom prst="rect">
            <a:avLst/>
          </a:prstGeom>
          <a:noFill/>
        </p:spPr>
      </p:pic>
      <p:pic>
        <p:nvPicPr>
          <p:cNvPr id="6" name="그림 5" descr="C:/Users/user/AppData/Roaming/PolarisOffice/ETemp/13464_22614328/fImage37070500318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398905"/>
            <a:ext cx="2656840" cy="1614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3925570" y="2187575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40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목 차</a:t>
            </a:r>
            <a:endParaRPr lang="ko-KR" altLang="en-US" sz="40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다시실행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9" name="그림 8" descr="C:/Users/user/AppData/Roaming/PolarisOffice/ETemp/13464_22614328/fImage50953651222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25135" r="39644" b="43506"/>
          <a:stretch>
            <a:fillRect/>
          </a:stretch>
        </p:blipFill>
        <p:spPr>
          <a:xfrm>
            <a:off x="1640205" y="1400175"/>
            <a:ext cx="2470150" cy="1613535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2140585" y="1695450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user/AppData/Roaming/PolarisOffice/ETemp/13464_22614328/fImage37070514677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61995"/>
            <a:ext cx="2656840" cy="1614805"/>
          </a:xfrm>
          <a:prstGeom prst="rect">
            <a:avLst/>
          </a:prstGeom>
          <a:noFill/>
        </p:spPr>
      </p:pic>
      <p:pic>
        <p:nvPicPr>
          <p:cNvPr id="12" name="그림 11" descr="C:/Users/user/AppData/Roaming/PolarisOffice/ETemp/13464_22614328/fImage50827515190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55" b="19543"/>
          <a:stretch>
            <a:fillRect/>
          </a:stretch>
        </p:blipFill>
        <p:spPr>
          <a:xfrm>
            <a:off x="1640840" y="3266440"/>
            <a:ext cx="2532380" cy="1459230"/>
          </a:xfrm>
          <a:prstGeom prst="rect">
            <a:avLst/>
          </a:prstGeom>
          <a:noFill/>
        </p:spPr>
      </p:pic>
      <p:pic>
        <p:nvPicPr>
          <p:cNvPr id="13" name="그림 12" descr="C:/Users/user/AppData/Roaming/PolarisOffice/ETemp/13464_22614328/fImage4561551634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53" b="21967"/>
          <a:stretch>
            <a:fillRect/>
          </a:stretch>
        </p:blipFill>
        <p:spPr>
          <a:xfrm>
            <a:off x="4875530" y="1400810"/>
            <a:ext cx="2702560" cy="1612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복사하기/붙이기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50595651810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0" t="25308" r="37604" b="43851"/>
          <a:stretch>
            <a:fillRect/>
          </a:stretch>
        </p:blipFill>
        <p:spPr>
          <a:xfrm>
            <a:off x="525780" y="1515745"/>
            <a:ext cx="2657475" cy="1586865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1073785" y="2104390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user/AppData/Roaming/PolarisOffice/ETemp/13464_22614328/fImage505956520556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0" t="25308" r="37604" b="43851"/>
          <a:stretch>
            <a:fillRect/>
          </a:stretch>
        </p:blipFill>
        <p:spPr>
          <a:xfrm>
            <a:off x="3396615" y="1516380"/>
            <a:ext cx="2657475" cy="1586865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3954145" y="2220595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user/AppData/Roaming/PolarisOffice/ETemp/13464_22614328/fImage67158522387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53" b="53702"/>
          <a:stretch>
            <a:fillRect/>
          </a:stretch>
        </p:blipFill>
        <p:spPr>
          <a:xfrm>
            <a:off x="6199505" y="1515110"/>
            <a:ext cx="2813685" cy="15519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오려두기/붙이기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50595653941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0" t="25308" r="37604" b="43851"/>
          <a:stretch>
            <a:fillRect/>
          </a:stretch>
        </p:blipFill>
        <p:spPr>
          <a:xfrm>
            <a:off x="1506220" y="1399540"/>
            <a:ext cx="2657475" cy="1586865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2009775" y="2245995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user/AppData/Roaming/PolarisOffice/ETemp/13464_22614328/fImage506325411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8" b="24859"/>
          <a:stretch>
            <a:fillRect/>
          </a:stretch>
        </p:blipFill>
        <p:spPr>
          <a:xfrm>
            <a:off x="4872990" y="1398270"/>
            <a:ext cx="2945765" cy="1588770"/>
          </a:xfrm>
          <a:prstGeom prst="rect">
            <a:avLst/>
          </a:prstGeom>
          <a:noFill/>
        </p:spPr>
      </p:pic>
      <p:pic>
        <p:nvPicPr>
          <p:cNvPr id="7" name="그림 6" descr="C:/Users/user/AppData/Roaming/PolarisOffice/ETemp/13464_22614328/fImage49901542369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6"/>
          <a:stretch>
            <a:fillRect/>
          </a:stretch>
        </p:blipFill>
        <p:spPr>
          <a:xfrm>
            <a:off x="4879975" y="3289300"/>
            <a:ext cx="3063240" cy="1569720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2010410" y="3975735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9" descr="C:/Users/user/AppData/Roaming/PolarisOffice/ETemp/13464_22614328/fImage542883546426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18024" r="59737" b="52160"/>
          <a:stretch>
            <a:fillRect/>
          </a:stretch>
        </p:blipFill>
        <p:spPr>
          <a:xfrm>
            <a:off x="1506220" y="3289300"/>
            <a:ext cx="2710815" cy="1534160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2010410" y="4029075"/>
            <a:ext cx="1043940" cy="1847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찾기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그림 4" descr="C:/Users/user/AppData/Roaming/PolarisOffice/ETemp/13464_22614328/fImage484499386641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9" t="26003" r="39944" b="50924"/>
          <a:stretch>
            <a:fillRect/>
          </a:stretch>
        </p:blipFill>
        <p:spPr>
          <a:xfrm>
            <a:off x="775970" y="3449955"/>
            <a:ext cx="3494405" cy="1435100"/>
          </a:xfrm>
          <a:prstGeom prst="rect">
            <a:avLst/>
          </a:prstGeom>
          <a:noFill/>
        </p:spPr>
      </p:pic>
      <p:pic>
        <p:nvPicPr>
          <p:cNvPr id="6" name="그림 5" descr="C:/Users/user/AppData/Roaming/PolarisOffice/ETemp/13464_22614328/fImage68053932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55" y="2064385"/>
            <a:ext cx="3411855" cy="1698625"/>
          </a:xfrm>
          <a:prstGeom prst="rect">
            <a:avLst/>
          </a:prstGeom>
          <a:noFill/>
        </p:spPr>
      </p:pic>
      <p:pic>
        <p:nvPicPr>
          <p:cNvPr id="7" name="그림 6" descr="C:/Users/user/AppData/Roaming/PolarisOffice/ETemp/13464_22614328/fImage6370439480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9" b="56692"/>
          <a:stretch>
            <a:fillRect/>
          </a:stretch>
        </p:blipFill>
        <p:spPr>
          <a:xfrm>
            <a:off x="774065" y="1400175"/>
            <a:ext cx="3434080" cy="1515745"/>
          </a:xfrm>
          <a:prstGeom prst="rect">
            <a:avLst/>
          </a:prstGeom>
          <a:noFill/>
        </p:spPr>
      </p:pic>
      <p:cxnSp>
        <p:nvCxnSpPr>
          <p:cNvPr id="8" name="도형 7"/>
          <p:cNvCxnSpPr/>
          <p:nvPr/>
        </p:nvCxnSpPr>
        <p:spPr>
          <a:xfrm flipH="1" flipV="1">
            <a:off x="4380230" y="2289810"/>
            <a:ext cx="398780" cy="304800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도형 8"/>
          <p:cNvCxnSpPr/>
          <p:nvPr/>
        </p:nvCxnSpPr>
        <p:spPr>
          <a:xfrm flipV="1">
            <a:off x="4474845" y="3519805"/>
            <a:ext cx="262255" cy="375920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바꾸기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" descr="C:/Users/user/AppData/Roaming/PolarisOffice/ETemp/13464_22614328/fImage63215392718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11" b="56639"/>
          <a:stretch>
            <a:fillRect/>
          </a:stretch>
        </p:blipFill>
        <p:spPr>
          <a:xfrm>
            <a:off x="775335" y="3404870"/>
            <a:ext cx="3441700" cy="1427480"/>
          </a:xfrm>
          <a:prstGeom prst="rect">
            <a:avLst/>
          </a:prstGeom>
          <a:noFill/>
        </p:spPr>
      </p:pic>
      <p:pic>
        <p:nvPicPr>
          <p:cNvPr id="7" name="그림 6" descr="C:/Users/user/AppData/Roaming/PolarisOffice/ETemp/13464_22614328/fImage1205639525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80" y="1732915"/>
            <a:ext cx="3521075" cy="2251710"/>
          </a:xfrm>
          <a:prstGeom prst="rect">
            <a:avLst/>
          </a:prstGeom>
          <a:noFill/>
        </p:spPr>
      </p:pic>
      <p:pic>
        <p:nvPicPr>
          <p:cNvPr id="8" name="그림 7" descr="C:/Users/user/AppData/Roaming/PolarisOffice/ETemp/13464_22614328/fImage6370439781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9" b="56692"/>
          <a:stretch>
            <a:fillRect/>
          </a:stretch>
        </p:blipFill>
        <p:spPr>
          <a:xfrm>
            <a:off x="774065" y="1400175"/>
            <a:ext cx="3434080" cy="1515745"/>
          </a:xfrm>
          <a:prstGeom prst="rect">
            <a:avLst/>
          </a:prstGeom>
          <a:noFill/>
        </p:spPr>
      </p:pic>
      <p:cxnSp>
        <p:nvCxnSpPr>
          <p:cNvPr id="9" name="도형 8"/>
          <p:cNvCxnSpPr/>
          <p:nvPr/>
        </p:nvCxnSpPr>
        <p:spPr>
          <a:xfrm flipH="1" flipV="1">
            <a:off x="4380230" y="2289810"/>
            <a:ext cx="398780" cy="304800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9"/>
          <p:cNvCxnSpPr/>
          <p:nvPr/>
        </p:nvCxnSpPr>
        <p:spPr>
          <a:xfrm flipV="1">
            <a:off x="4474845" y="3519805"/>
            <a:ext cx="262255" cy="375920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표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50243168503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09" t="57418"/>
          <a:stretch>
            <a:fillRect/>
          </a:stretch>
        </p:blipFill>
        <p:spPr>
          <a:xfrm>
            <a:off x="242570" y="2305050"/>
            <a:ext cx="3973830" cy="79819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" name="그림 6" descr="C:/Users/user/AppData/Roaming/PolarisOffice/ETemp/13464_22614328/fImage46444316641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60" y="1520190"/>
            <a:ext cx="3825875" cy="2759075"/>
          </a:xfrm>
          <a:prstGeom prst="rect">
            <a:avLst/>
          </a:prstGeom>
          <a:noFill/>
        </p:spPr>
      </p:pic>
      <p:cxnSp>
        <p:nvCxnSpPr>
          <p:cNvPr id="8" name="도형 7"/>
          <p:cNvCxnSpPr/>
          <p:nvPr/>
        </p:nvCxnSpPr>
        <p:spPr>
          <a:xfrm flipH="1">
            <a:off x="4415790" y="2741930"/>
            <a:ext cx="400050" cy="3175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그림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1787525"/>
            <a:ext cx="3803650" cy="23679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80" y="1787525"/>
            <a:ext cx="4041775" cy="23679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cxnSp>
        <p:nvCxnSpPr>
          <p:cNvPr id="6" name="도형 5"/>
          <p:cNvCxnSpPr/>
          <p:nvPr/>
        </p:nvCxnSpPr>
        <p:spPr>
          <a:xfrm flipH="1" flipV="1">
            <a:off x="4378325" y="2815590"/>
            <a:ext cx="439420" cy="8890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글머리 기호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68508192685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8" r="51178" b="44077"/>
          <a:stretch>
            <a:fillRect/>
          </a:stretch>
        </p:blipFill>
        <p:spPr>
          <a:xfrm>
            <a:off x="1158875" y="2053590"/>
            <a:ext cx="2565400" cy="16884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그림 4" descr="C:/Users/user/AppData/Roaming/PolarisOffice/ETemp/13464_22614328/fImage6924219535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223" b="43928"/>
          <a:stretch>
            <a:fillRect/>
          </a:stretch>
        </p:blipFill>
        <p:spPr>
          <a:xfrm>
            <a:off x="4799330" y="1985010"/>
            <a:ext cx="3228975" cy="17570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6" name="도형 5"/>
          <p:cNvSpPr>
            <a:spLocks/>
          </p:cNvSpPr>
          <p:nvPr/>
        </p:nvSpPr>
        <p:spPr>
          <a:xfrm>
            <a:off x="5554345" y="2268855"/>
            <a:ext cx="438150" cy="54483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정렬 - 왼쪽 정렬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" descr="C:/Users/user/AppData/Roaming/PolarisOffice/ETemp/13464_22614328/fImage557503812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30" y="1848485"/>
            <a:ext cx="6517005" cy="1905635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5554980" y="2847975"/>
            <a:ext cx="330200" cy="28638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13464_22614328/fImage5549036815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22780"/>
            <a:ext cx="6633210" cy="1794510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정렬 - 가운데정렬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5803900" y="2919095"/>
            <a:ext cx="330200" cy="28638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 txBox="1">
            <a:spLocks noGrp="1" noChangeArrowheads="1"/>
          </p:cNvSpPr>
          <p:nvPr>
            <p:ph type="title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목차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Rectangle 1071"/>
          <p:cNvSpPr>
            <a:spLocks noGrp="1" noChangeArrowheads="1"/>
          </p:cNvSpPr>
          <p:nvPr/>
        </p:nvSpPr>
        <p:spPr bwMode="auto">
          <a:xfrm>
            <a:off x="584200" y="1130935"/>
            <a:ext cx="3529965" cy="516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1.</a:t>
            </a:r>
            <a:r>
              <a:rPr lang="ko-KR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HCI적인 부분</a:t>
            </a:r>
            <a:endParaRPr lang="ko-KR" altLang="en-US" sz="2400" b="1">
              <a:solidFill>
                <a:srgbClr val="404042"/>
              </a:solidFill>
              <a:latin typeface="Arial" charset="0"/>
              <a:ea typeface="Arial" charset="0"/>
            </a:endParaRPr>
          </a:p>
        </p:txBody>
      </p:sp>
      <p:sp>
        <p:nvSpPr>
          <p:cNvPr id="28" name="Rectangle 1071"/>
          <p:cNvSpPr>
            <a:spLocks noGrp="1" noChangeArrowheads="1"/>
          </p:cNvSpPr>
          <p:nvPr/>
        </p:nvSpPr>
        <p:spPr bwMode="auto">
          <a:xfrm>
            <a:off x="584200" y="2007870"/>
            <a:ext cx="3529965" cy="516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2.</a:t>
            </a:r>
            <a:r>
              <a:rPr lang="ko-KR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문서 편집기 비교</a:t>
            </a:r>
            <a:endParaRPr lang="ko-KR" altLang="en-US" sz="2400" b="1">
              <a:solidFill>
                <a:srgbClr val="404042"/>
              </a:solidFill>
              <a:latin typeface="Arial" charset="0"/>
              <a:ea typeface="Arial" charset="0"/>
            </a:endParaRPr>
          </a:p>
        </p:txBody>
      </p:sp>
      <p:sp>
        <p:nvSpPr>
          <p:cNvPr id="33" name="Rectangle 1071"/>
          <p:cNvSpPr>
            <a:spLocks noGrp="1" noChangeArrowheads="1"/>
          </p:cNvSpPr>
          <p:nvPr/>
        </p:nvSpPr>
        <p:spPr bwMode="auto">
          <a:xfrm>
            <a:off x="593090" y="2859405"/>
            <a:ext cx="3529965" cy="516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3.</a:t>
            </a:r>
            <a:r>
              <a:rPr lang="ko-KR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구현된 기능</a:t>
            </a:r>
            <a:endParaRPr lang="ko-KR" altLang="en-US" sz="2400" b="1">
              <a:solidFill>
                <a:srgbClr val="404042"/>
              </a:solidFill>
              <a:latin typeface="Arial" charset="0"/>
              <a:ea typeface="Arial" charset="0"/>
            </a:endParaRPr>
          </a:p>
        </p:txBody>
      </p:sp>
      <p:cxnSp>
        <p:nvCxnSpPr>
          <p:cNvPr id="34" name="Line 1080"/>
          <p:cNvCxnSpPr/>
          <p:nvPr/>
        </p:nvCxnSpPr>
        <p:spPr bwMode="auto">
          <a:xfrm flipV="1">
            <a:off x="593090" y="3378835"/>
            <a:ext cx="3766820" cy="27940"/>
          </a:xfrm>
          <a:prstGeom prst="line">
            <a:avLst/>
          </a:prstGeom>
          <a:noFill/>
          <a:ln w="12700" cap="flat" cmpd="sng">
            <a:solidFill>
              <a:srgbClr val="C0C0C0">
                <a:alpha val="100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도형 36"/>
          <p:cNvSpPr>
            <a:spLocks/>
          </p:cNvSpPr>
          <p:nvPr/>
        </p:nvSpPr>
        <p:spPr bwMode="auto">
          <a:xfrm>
            <a:off x="5024120" y="2004060"/>
            <a:ext cx="3529965" cy="516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5.어려웠던 부분</a:t>
            </a:r>
            <a:endParaRPr lang="ko-KR" altLang="en-US" sz="2400" b="1">
              <a:solidFill>
                <a:srgbClr val="404042"/>
              </a:solidFill>
              <a:latin typeface="Arial" charset="0"/>
              <a:ea typeface="Arial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 bwMode="auto">
          <a:xfrm>
            <a:off x="5025390" y="2861310"/>
            <a:ext cx="3529965" cy="516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6.수정된 사항</a:t>
            </a:r>
            <a:endParaRPr lang="ko-KR" altLang="en-US" sz="2400" b="1">
              <a:solidFill>
                <a:srgbClr val="404042"/>
              </a:solidFill>
              <a:latin typeface="Arial" charset="0"/>
              <a:ea typeface="Arial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 bwMode="auto">
          <a:xfrm>
            <a:off x="5026025" y="3707765"/>
            <a:ext cx="3529965" cy="516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7.역할 분담</a:t>
            </a:r>
            <a:endParaRPr lang="ko-KR" altLang="en-US" sz="2400" b="1">
              <a:solidFill>
                <a:srgbClr val="404042"/>
              </a:solidFill>
              <a:latin typeface="Arial" charset="0"/>
              <a:ea typeface="Arial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 bwMode="auto">
          <a:xfrm>
            <a:off x="5024755" y="1130935"/>
            <a:ext cx="3529965" cy="516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b="1">
                <a:solidFill>
                  <a:srgbClr val="404042"/>
                </a:solidFill>
                <a:latin typeface="Arial" charset="0"/>
                <a:ea typeface="Arial" charset="0"/>
              </a:rPr>
              <a:t>4.기능 구현</a:t>
            </a:r>
            <a:endParaRPr lang="ko-KR" altLang="en-US" sz="2400" b="1">
              <a:solidFill>
                <a:srgbClr val="404042"/>
              </a:solidFill>
              <a:latin typeface="Arial" charset="0"/>
              <a:ea typeface="Arial" charset="0"/>
            </a:endParaRPr>
          </a:p>
        </p:txBody>
      </p:sp>
      <p:cxnSp>
        <p:nvCxnSpPr>
          <p:cNvPr id="42" name="도형 41"/>
          <p:cNvCxnSpPr/>
          <p:nvPr/>
        </p:nvCxnSpPr>
        <p:spPr bwMode="auto">
          <a:xfrm flipV="1">
            <a:off x="620395" y="2532380"/>
            <a:ext cx="3766820" cy="27940"/>
          </a:xfrm>
          <a:prstGeom prst="line">
            <a:avLst/>
          </a:prstGeom>
          <a:noFill/>
          <a:ln w="12700" cap="flat" cmpd="sng">
            <a:solidFill>
              <a:srgbClr val="C0C0C0">
                <a:alpha val="100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42"/>
          <p:cNvCxnSpPr/>
          <p:nvPr/>
        </p:nvCxnSpPr>
        <p:spPr bwMode="auto">
          <a:xfrm flipV="1">
            <a:off x="593090" y="1613535"/>
            <a:ext cx="3766820" cy="27940"/>
          </a:xfrm>
          <a:prstGeom prst="line">
            <a:avLst/>
          </a:prstGeom>
          <a:noFill/>
          <a:ln w="12700" cap="flat" cmpd="sng">
            <a:solidFill>
              <a:srgbClr val="C0C0C0">
                <a:alpha val="100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도형 43"/>
          <p:cNvCxnSpPr/>
          <p:nvPr/>
        </p:nvCxnSpPr>
        <p:spPr bwMode="auto">
          <a:xfrm flipV="1">
            <a:off x="5023485" y="1604645"/>
            <a:ext cx="3766820" cy="27940"/>
          </a:xfrm>
          <a:prstGeom prst="line">
            <a:avLst/>
          </a:prstGeom>
          <a:noFill/>
          <a:ln w="12700" cap="flat" cmpd="sng">
            <a:solidFill>
              <a:srgbClr val="C0C0C0">
                <a:alpha val="100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4"/>
          <p:cNvCxnSpPr/>
          <p:nvPr/>
        </p:nvCxnSpPr>
        <p:spPr bwMode="auto">
          <a:xfrm flipV="1">
            <a:off x="5059045" y="2513965"/>
            <a:ext cx="3766820" cy="27940"/>
          </a:xfrm>
          <a:prstGeom prst="line">
            <a:avLst/>
          </a:prstGeom>
          <a:noFill/>
          <a:ln w="12700" cap="flat" cmpd="sng">
            <a:solidFill>
              <a:srgbClr val="C0C0C0">
                <a:alpha val="100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45"/>
          <p:cNvCxnSpPr/>
          <p:nvPr/>
        </p:nvCxnSpPr>
        <p:spPr bwMode="auto">
          <a:xfrm flipV="1">
            <a:off x="5041265" y="3405505"/>
            <a:ext cx="3766820" cy="27940"/>
          </a:xfrm>
          <a:prstGeom prst="line">
            <a:avLst/>
          </a:prstGeom>
          <a:noFill/>
          <a:ln w="12700" cap="flat" cmpd="sng">
            <a:solidFill>
              <a:srgbClr val="C0C0C0">
                <a:alpha val="100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46"/>
          <p:cNvCxnSpPr/>
          <p:nvPr/>
        </p:nvCxnSpPr>
        <p:spPr bwMode="auto">
          <a:xfrm flipV="1">
            <a:off x="5032375" y="4279265"/>
            <a:ext cx="3766820" cy="27940"/>
          </a:xfrm>
          <a:prstGeom prst="line">
            <a:avLst/>
          </a:prstGeom>
          <a:noFill/>
          <a:ln w="12700" cap="flat" cmpd="sng">
            <a:solidFill>
              <a:srgbClr val="C0C0C0">
                <a:alpha val="100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150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정렬 - 오른쪽 정렬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" descr="C:/Users/user/AppData/Roaming/PolarisOffice/ETemp/13464_22614328/fImage5556638025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939925"/>
            <a:ext cx="6338570" cy="1858645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5991225" y="2910205"/>
            <a:ext cx="330200" cy="28638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글꼴/글자 크기/굵기/밑줄/색상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70646223989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477"/>
          <a:stretch>
            <a:fillRect/>
          </a:stretch>
        </p:blipFill>
        <p:spPr>
          <a:xfrm>
            <a:off x="1697355" y="1858645"/>
            <a:ext cx="5647690" cy="24441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5" name="도형 4"/>
          <p:cNvSpPr>
            <a:spLocks/>
          </p:cNvSpPr>
          <p:nvPr/>
        </p:nvSpPr>
        <p:spPr>
          <a:xfrm>
            <a:off x="3036570" y="1875155"/>
            <a:ext cx="2331085" cy="24193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자동 줄바꿈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685775532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4"/>
          <a:stretch>
            <a:fillRect/>
          </a:stretch>
        </p:blipFill>
        <p:spPr>
          <a:xfrm>
            <a:off x="215900" y="1524635"/>
            <a:ext cx="4055110" cy="1177290"/>
          </a:xfrm>
          <a:prstGeom prst="rect">
            <a:avLst/>
          </a:prstGeom>
          <a:noFill/>
        </p:spPr>
      </p:pic>
      <p:pic>
        <p:nvPicPr>
          <p:cNvPr id="5" name="그림 4" descr="C:/Users/user/AppData/Roaming/PolarisOffice/ETemp/13464_22614328/fImage6969555480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88"/>
          <a:stretch>
            <a:fillRect/>
          </a:stretch>
        </p:blipFill>
        <p:spPr>
          <a:xfrm>
            <a:off x="2289810" y="3253105"/>
            <a:ext cx="3968115" cy="1293495"/>
          </a:xfrm>
          <a:prstGeom prst="rect">
            <a:avLst/>
          </a:prstGeom>
          <a:noFill/>
        </p:spPr>
      </p:pic>
      <p:pic>
        <p:nvPicPr>
          <p:cNvPr id="6" name="그림 5" descr="C:/Users/user/AppData/Roaming/PolarisOffice/ETemp/13464_22614328/fImage395899556158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7" t="31543" r="18588" b="37412"/>
          <a:stretch>
            <a:fillRect/>
          </a:stretch>
        </p:blipFill>
        <p:spPr>
          <a:xfrm>
            <a:off x="4501515" y="1390650"/>
            <a:ext cx="4030345" cy="1311275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5377180" y="1872615"/>
            <a:ext cx="899160" cy="1606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페이지 설정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57936198151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2275" y="1402715"/>
            <a:ext cx="2894965" cy="32639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그림 4" descr="C:/Users/user/AppData/Roaming/PolarisOffice/ETemp/13464_22614328/fImage61718213641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0" b="29121"/>
          <a:stretch>
            <a:fillRect/>
          </a:stretch>
        </p:blipFill>
        <p:spPr>
          <a:xfrm>
            <a:off x="584200" y="1714500"/>
            <a:ext cx="4337050" cy="2277745"/>
          </a:xfrm>
          <a:prstGeom prst="rect">
            <a:avLst/>
          </a:prstGeom>
          <a:noFill/>
        </p:spPr>
      </p:pic>
      <p:sp>
        <p:nvSpPr>
          <p:cNvPr id="6" name="도형 5"/>
          <p:cNvSpPr>
            <a:spLocks/>
          </p:cNvSpPr>
          <p:nvPr/>
        </p:nvSpPr>
        <p:spPr>
          <a:xfrm>
            <a:off x="580390" y="2080895"/>
            <a:ext cx="527685" cy="55435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시간/날짜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48730217775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43"/>
          <a:stretch>
            <a:fillRect/>
          </a:stretch>
        </p:blipFill>
        <p:spPr>
          <a:xfrm>
            <a:off x="3996055" y="1896745"/>
            <a:ext cx="4284345" cy="186499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그림 4" descr="C:/Users/user/AppData/Roaming/PolarisOffice/ETemp/13464_22614328/fImage367358221641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0" t="22561" r="51368" b="50864"/>
          <a:stretch>
            <a:fillRect/>
          </a:stretch>
        </p:blipFill>
        <p:spPr>
          <a:xfrm>
            <a:off x="643255" y="1964690"/>
            <a:ext cx="3036570" cy="1367155"/>
          </a:xfrm>
          <a:prstGeom prst="rect">
            <a:avLst/>
          </a:prstGeom>
          <a:noFill/>
        </p:spPr>
      </p:pic>
      <p:sp>
        <p:nvSpPr>
          <p:cNvPr id="6" name="도형 5"/>
          <p:cNvSpPr>
            <a:spLocks/>
          </p:cNvSpPr>
          <p:nvPr/>
        </p:nvSpPr>
        <p:spPr>
          <a:xfrm>
            <a:off x="2500630" y="2197100"/>
            <a:ext cx="491490" cy="28638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계산기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122511220548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01385" y="1008380"/>
            <a:ext cx="2253615" cy="34817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그림 4" descr="C:/Users/user/AppData/Roaming/PolarisOffice/ETemp/13464_22614328/fImage399144223641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23086" r="30465" b="31419"/>
          <a:stretch>
            <a:fillRect/>
          </a:stretch>
        </p:blipFill>
        <p:spPr>
          <a:xfrm>
            <a:off x="312420" y="1562735"/>
            <a:ext cx="4930140" cy="2340610"/>
          </a:xfrm>
          <a:prstGeom prst="rect">
            <a:avLst/>
          </a:prstGeom>
          <a:noFill/>
        </p:spPr>
      </p:pic>
      <p:sp>
        <p:nvSpPr>
          <p:cNvPr id="6" name="도형 5"/>
          <p:cNvSpPr>
            <a:spLocks/>
          </p:cNvSpPr>
          <p:nvPr/>
        </p:nvSpPr>
        <p:spPr>
          <a:xfrm>
            <a:off x="2117090" y="1911350"/>
            <a:ext cx="491490" cy="28638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기호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1717675"/>
            <a:ext cx="3682365" cy="213169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70" y="1550670"/>
            <a:ext cx="4085590" cy="23672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6" name="도형 5"/>
          <p:cNvSpPr>
            <a:spLocks/>
          </p:cNvSpPr>
          <p:nvPr/>
        </p:nvSpPr>
        <p:spPr>
          <a:xfrm>
            <a:off x="1312545" y="1938020"/>
            <a:ext cx="366395" cy="41148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그리기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74740174314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08880" y="1927225"/>
            <a:ext cx="3773805" cy="219265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그림 4" descr="C:/Users/user/AppData/Roaming/PolarisOffice/ETemp/13464_22614328/fImage64381177340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3390" y="1946275"/>
            <a:ext cx="3699510" cy="21755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cxnSp>
        <p:nvCxnSpPr>
          <p:cNvPr id="6" name="도형 5"/>
          <p:cNvCxnSpPr/>
          <p:nvPr/>
        </p:nvCxnSpPr>
        <p:spPr>
          <a:xfrm flipH="1" flipV="1">
            <a:off x="4398010" y="2962275"/>
            <a:ext cx="408940" cy="8255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도형 6"/>
          <p:cNvSpPr>
            <a:spLocks/>
          </p:cNvSpPr>
          <p:nvPr/>
        </p:nvSpPr>
        <p:spPr>
          <a:xfrm>
            <a:off x="2000250" y="2152650"/>
            <a:ext cx="366395" cy="41148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현재 날짜 표시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기능 구현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" descr="C:/Users/user/AppData/Roaming/PolarisOffice/ETemp/13464_22614328/fImage649105672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70" y="1480185"/>
            <a:ext cx="3922395" cy="2282190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2537460" y="3631565"/>
            <a:ext cx="3908425" cy="1308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user/AppData/Roaming/PolarisOffice/ETemp/13464_22614328/fImage6491056980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84"/>
          <a:stretch>
            <a:fillRect/>
          </a:stretch>
        </p:blipFill>
        <p:spPr>
          <a:xfrm>
            <a:off x="178435" y="4350385"/>
            <a:ext cx="8879205" cy="223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 bwMode="auto">
          <a:xfrm>
            <a:off x="3149600" y="218694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5. 어려웠던 부분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3274060" y="2187575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1.HCI적인 부분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그림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어려웠던 부분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12361252219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56760" y="1881505"/>
            <a:ext cx="4340225" cy="201485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그림 4" descr="C:/Users/user/AppData/Roaming/PolarisOffice/ETemp/13464_22614328/fImage56973613641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" y="2434590"/>
            <a:ext cx="3973830" cy="917575"/>
          </a:xfrm>
          <a:prstGeom prst="rect">
            <a:avLst/>
          </a:prstGeom>
          <a:noFill/>
        </p:spPr>
      </p:pic>
      <p:sp>
        <p:nvSpPr>
          <p:cNvPr id="6" name="도형 5"/>
          <p:cNvSpPr>
            <a:spLocks/>
          </p:cNvSpPr>
          <p:nvPr/>
        </p:nvSpPr>
        <p:spPr>
          <a:xfrm>
            <a:off x="4801870" y="2891155"/>
            <a:ext cx="3453130" cy="83566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밑줄,굵기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어려웠던 부분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18441255165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13535" y="1577975"/>
            <a:ext cx="5488305" cy="27082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5" name="도형 4"/>
          <p:cNvSpPr>
            <a:spLocks/>
          </p:cNvSpPr>
          <p:nvPr/>
        </p:nvSpPr>
        <p:spPr>
          <a:xfrm>
            <a:off x="1851025" y="1804035"/>
            <a:ext cx="4781550" cy="23152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표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어려웠던 부분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5495258386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39520" y="2407285"/>
            <a:ext cx="6678295" cy="13049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5" name="도형 4"/>
          <p:cNvSpPr>
            <a:spLocks/>
          </p:cNvSpPr>
          <p:nvPr/>
        </p:nvSpPr>
        <p:spPr>
          <a:xfrm>
            <a:off x="1601470" y="2775585"/>
            <a:ext cx="5601970" cy="64833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13464_22614328/fImage9755694641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70" y="2239010"/>
            <a:ext cx="5508625" cy="1514475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찾기/바꾸기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어려웠던 부분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718310" y="3355340"/>
            <a:ext cx="1527175" cy="2374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3253740" y="3347085"/>
            <a:ext cx="3726815" cy="264160"/>
          </a:xfrm>
          <a:prstGeom prst="rect">
            <a:avLst/>
          </a:prstGeom>
          <a:noFill/>
          <a:ln w="254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3390265" y="2187575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6. 수정된 사항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메인 폼, 버튼 여백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수정된 사항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user/AppData/Roaming/PolarisOffice/ETemp/13464_22614328/fImage58453270599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6890" y="1884045"/>
            <a:ext cx="3798570" cy="22263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그림 4" descr="C:/Users/user/AppData/Roaming/PolarisOffice/ETemp/13464_22614328/fImage6264327342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30775" y="1877695"/>
            <a:ext cx="3806825" cy="22244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cxnSp>
        <p:nvCxnSpPr>
          <p:cNvPr id="6" name="도형 5"/>
          <p:cNvCxnSpPr/>
          <p:nvPr/>
        </p:nvCxnSpPr>
        <p:spPr>
          <a:xfrm flipH="1">
            <a:off x="4442460" y="3027680"/>
            <a:ext cx="400050" cy="3175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도형 6"/>
          <p:cNvSpPr>
            <a:spLocks/>
          </p:cNvSpPr>
          <p:nvPr/>
        </p:nvSpPr>
        <p:spPr>
          <a:xfrm>
            <a:off x="514350" y="2106930"/>
            <a:ext cx="2276475" cy="3898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962525" y="2121535"/>
            <a:ext cx="2214245" cy="36639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도움말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수정된 사항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Picture " descr="C:/Users/user/AppData/Roaming/PolarisOffice/ETemp/13464_22614328/fImage4354476672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27037" r="53986" b="53555"/>
          <a:stretch>
            <a:fillRect/>
          </a:stretch>
        </p:blipFill>
        <p:spPr>
          <a:xfrm>
            <a:off x="579120" y="1399540"/>
            <a:ext cx="1971040" cy="1070610"/>
          </a:xfrm>
          <a:prstGeom prst="rect">
            <a:avLst/>
          </a:prstGeom>
          <a:noFill/>
        </p:spPr>
      </p:pic>
      <p:pic>
        <p:nvPicPr>
          <p:cNvPr id="5" name="Picture " descr="C:/Users/user/AppData/Roaming/PolarisOffice/ETemp/13464_22614328/fImage43599466880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8" t="27037" r="50673" b="53901"/>
          <a:stretch>
            <a:fillRect/>
          </a:stretch>
        </p:blipFill>
        <p:spPr>
          <a:xfrm>
            <a:off x="2719070" y="1399540"/>
            <a:ext cx="2336165" cy="1061720"/>
          </a:xfrm>
          <a:prstGeom prst="rect">
            <a:avLst/>
          </a:prstGeom>
          <a:noFill/>
        </p:spPr>
      </p:pic>
      <p:pic>
        <p:nvPicPr>
          <p:cNvPr id="6" name="Picture " descr="C:/Users/user/AppData/Roaming/PolarisOffice/ETemp/13464_22614328/fImage447220669158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6" t="27209" r="45312" b="53555"/>
          <a:stretch>
            <a:fillRect/>
          </a:stretch>
        </p:blipFill>
        <p:spPr>
          <a:xfrm>
            <a:off x="5277485" y="1399540"/>
            <a:ext cx="2879725" cy="1079500"/>
          </a:xfrm>
          <a:prstGeom prst="rect">
            <a:avLst/>
          </a:prstGeom>
          <a:noFill/>
        </p:spPr>
      </p:pic>
      <p:pic>
        <p:nvPicPr>
          <p:cNvPr id="7" name="Picture " descr="C:/Users/user/AppData/Roaming/PolarisOffice/ETemp/13464_22614328/fImage455839670718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6" t="27037" r="27569" b="53555"/>
          <a:stretch>
            <a:fillRect/>
          </a:stretch>
        </p:blipFill>
        <p:spPr>
          <a:xfrm>
            <a:off x="579120" y="3048635"/>
            <a:ext cx="4270375" cy="998855"/>
          </a:xfrm>
          <a:prstGeom prst="rect">
            <a:avLst/>
          </a:prstGeom>
          <a:noFill/>
        </p:spPr>
      </p:pic>
      <p:pic>
        <p:nvPicPr>
          <p:cNvPr id="8" name="Picture " descr="C:/Users/user/AppData/Roaming/PolarisOffice/ETemp/13464_22614328/fImage444156671258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9" t="27037" r="57396" b="45407"/>
          <a:stretch>
            <a:fillRect/>
          </a:stretch>
        </p:blipFill>
        <p:spPr>
          <a:xfrm>
            <a:off x="5054600" y="3004185"/>
            <a:ext cx="1534160" cy="1417955"/>
          </a:xfrm>
          <a:prstGeom prst="rect">
            <a:avLst/>
          </a:prstGeom>
          <a:noFill/>
        </p:spPr>
      </p:pic>
      <p:pic>
        <p:nvPicPr>
          <p:cNvPr id="9" name="Picture " descr="C:/Users/user/AppData/Roaming/PolarisOffice/ETemp/13464_22614328/fImage46510267281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27209" r="50083" b="41765"/>
          <a:stretch>
            <a:fillRect/>
          </a:stretch>
        </p:blipFill>
        <p:spPr>
          <a:xfrm>
            <a:off x="6783705" y="2959735"/>
            <a:ext cx="2211705" cy="1596390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784225" y="2053590"/>
            <a:ext cx="1631950" cy="32702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6237605" y="2050415"/>
            <a:ext cx="1848485" cy="29464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1860550" y="3640455"/>
            <a:ext cx="3007360" cy="2736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3224530" y="2103755"/>
            <a:ext cx="1634490" cy="3213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5176520" y="3978910"/>
            <a:ext cx="974725" cy="3721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7004685" y="3916680"/>
            <a:ext cx="1455420" cy="61214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그리기 초기화 버튼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수정된 사항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Picture " descr="C:/Users/user/AppData/Roaming/PolarisOffice/ETemp/13464_22614328/fImage74740174314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4500" y="1962785"/>
            <a:ext cx="3773805" cy="219265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Picture " descr="C:/Users/user/AppData/Roaming/PolarisOffice/ETemp/13464_22614328/fImage64381177340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62220" y="1919605"/>
            <a:ext cx="3699510" cy="21755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cxnSp>
        <p:nvCxnSpPr>
          <p:cNvPr id="6" name="Rect 0"/>
          <p:cNvCxnSpPr/>
          <p:nvPr/>
        </p:nvCxnSpPr>
        <p:spPr>
          <a:xfrm flipH="1" flipV="1">
            <a:off x="4398010" y="2962275"/>
            <a:ext cx="409575" cy="8890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>
            <a:spLocks/>
          </p:cNvSpPr>
          <p:nvPr/>
        </p:nvSpPr>
        <p:spPr>
          <a:xfrm>
            <a:off x="2293620" y="2170430"/>
            <a:ext cx="366395" cy="41148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실행 아이콘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수정된 사항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Picture " descr="C:/Users/user/AppData/Roaming/PolarisOffice/ETemp/13464_22614328/fImage33934768851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6" t="23385" r="30298" b="53406"/>
          <a:stretch>
            <a:fillRect/>
          </a:stretch>
        </p:blipFill>
        <p:spPr>
          <a:xfrm>
            <a:off x="1863725" y="1621790"/>
            <a:ext cx="5010150" cy="1213485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4123055" y="1822450"/>
            <a:ext cx="491490" cy="28638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Picture " descr="C:/Users/user/AppData/Roaming/PolarisOffice/ETemp/13464_22614328/fImage4595269042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90" y="3408045"/>
            <a:ext cx="4993005" cy="1406525"/>
          </a:xfrm>
          <a:prstGeom prst="rect">
            <a:avLst/>
          </a:prstGeom>
          <a:noFill/>
        </p:spPr>
      </p:pic>
      <p:cxnSp>
        <p:nvCxnSpPr>
          <p:cNvPr id="7" name="Rect 0"/>
          <p:cNvCxnSpPr/>
          <p:nvPr/>
        </p:nvCxnSpPr>
        <p:spPr>
          <a:xfrm flipH="1" flipV="1">
            <a:off x="4307205" y="2931160"/>
            <a:ext cx="8255" cy="385445"/>
          </a:xfrm>
          <a:prstGeom prst="straightConnector1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3390265" y="2187575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7. 역할 분담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도형 31"/>
          <p:cNvSpPr>
            <a:spLocks/>
          </p:cNvSpPr>
          <p:nvPr/>
        </p:nvSpPr>
        <p:spPr bwMode="auto">
          <a:xfrm>
            <a:off x="2557780" y="1226185"/>
            <a:ext cx="1856105" cy="3232785"/>
          </a:xfrm>
          <a:prstGeom prst="roundRect">
            <a:avLst>
              <a:gd name="adj" fmla="val 2501"/>
            </a:avLst>
          </a:prstGeom>
          <a:solidFill>
            <a:srgbClr val="404042"/>
          </a:solidFill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9600" b="1" i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2</a:t>
            </a:r>
            <a:endParaRPr lang="ko-KR" altLang="en-US" sz="9600" b="1" i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AutoShape 111"/>
          <p:cNvSpPr>
            <a:spLocks noGrp="1" noChangeArrowheads="1"/>
          </p:cNvSpPr>
          <p:nvPr/>
        </p:nvSpPr>
        <p:spPr bwMode="auto">
          <a:xfrm>
            <a:off x="364490" y="1225550"/>
            <a:ext cx="1856105" cy="3232785"/>
          </a:xfrm>
          <a:prstGeom prst="roundRect">
            <a:avLst>
              <a:gd name="adj" fmla="val 2501"/>
            </a:avLst>
          </a:prstGeom>
          <a:solidFill>
            <a:srgbClr val="404042"/>
          </a:solidFill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600" b="1" i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1</a:t>
            </a:r>
            <a:endParaRPr lang="ko-KR" altLang="en-US" sz="9600" b="1" i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448310" y="196850"/>
            <a:ext cx="3542030" cy="3155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HCI적인 부분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526415" y="1221740"/>
            <a:ext cx="183515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ko-KR" sz="3600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유용성</a:t>
            </a:r>
            <a:endParaRPr lang="ko-KR" altLang="en-US" sz="3600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 bwMode="auto">
          <a:xfrm>
            <a:off x="4759960" y="1226185"/>
            <a:ext cx="1856105" cy="3232785"/>
          </a:xfrm>
          <a:prstGeom prst="roundRect">
            <a:avLst>
              <a:gd name="adj" fmla="val 2501"/>
            </a:avLst>
          </a:prstGeom>
          <a:solidFill>
            <a:srgbClr val="404042"/>
          </a:solidFill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9600" b="1" i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3</a:t>
            </a:r>
            <a:endParaRPr lang="ko-KR" altLang="en-US" sz="9600" b="1" i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 bwMode="auto">
          <a:xfrm>
            <a:off x="6943725" y="1226185"/>
            <a:ext cx="1856105" cy="3232785"/>
          </a:xfrm>
          <a:prstGeom prst="roundRect">
            <a:avLst>
              <a:gd name="adj" fmla="val 2501"/>
            </a:avLst>
          </a:prstGeom>
          <a:solidFill>
            <a:srgbClr val="404042"/>
          </a:solidFill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9600" b="1" i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4</a:t>
            </a:r>
            <a:endParaRPr lang="ko-KR" altLang="en-US" sz="9600" b="1" i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2723515" y="1222375"/>
            <a:ext cx="183515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ko-KR" sz="3600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사용성</a:t>
            </a:r>
            <a:endParaRPr lang="ko-KR" altLang="en-US" sz="3600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5144770" y="1223010"/>
            <a:ext cx="1835150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ko-KR" sz="3600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감성</a:t>
            </a:r>
            <a:endParaRPr lang="ko-KR" altLang="en-US" sz="3600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7358380" y="1223645"/>
            <a:ext cx="183515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ko-KR" sz="3600">
                <a:solidFill>
                  <a:schemeClr val="bg1">
                    <a:lumMod val="75000"/>
                  </a:schemeClr>
                </a:solidFill>
                <a:latin typeface="Arial" charset="0"/>
                <a:ea typeface="Tahoma" charset="0"/>
                <a:cs typeface="Arial" charset="0"/>
              </a:rPr>
              <a:t>기타</a:t>
            </a:r>
            <a:endParaRPr lang="ko-KR" altLang="en-US" sz="3600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 bwMode="auto">
          <a:xfrm>
            <a:off x="368935" y="1982470"/>
            <a:ext cx="1833245" cy="2466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사용자에게 편의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성과, 꼭 필요한 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기능들을 제공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하였다.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 bwMode="auto">
          <a:xfrm>
            <a:off x="2571115" y="1991995"/>
            <a:ext cx="1833245" cy="2466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 bwMode="auto">
          <a:xfrm>
            <a:off x="4808855" y="1991995"/>
            <a:ext cx="1833245" cy="2466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사용자에게 적합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한 이미지를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제공하여, 감성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을 충족 시켯다.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 bwMode="auto">
          <a:xfrm>
            <a:off x="6948170" y="1991995"/>
            <a:ext cx="1833245" cy="2466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각각의 사용자가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자신의 스타일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대로 사용할 수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있게 하였다.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 bwMode="auto">
          <a:xfrm>
            <a:off x="2571115" y="1991995"/>
            <a:ext cx="1833245" cy="2466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사용자에게 자주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쓰는 기능들에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대한 접근성을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ko-KR" sz="18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제공 하였다.</a:t>
            </a:r>
            <a:endParaRPr lang="ko-KR" altLang="en-US" sz="18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pic>
        <p:nvPicPr>
          <p:cNvPr id="43" name="그림 42" descr="C:/Users/user/AppData/Roaming/PolarisOffice/ETemp/13464_22614328/fImage6264327342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205" b="67133"/>
          <a:stretch>
            <a:fillRect/>
          </a:stretch>
        </p:blipFill>
        <p:spPr>
          <a:xfrm>
            <a:off x="243840" y="4091305"/>
            <a:ext cx="2314575" cy="7315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496865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프로그래밍 부분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역할 분담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 bwMode="auto">
          <a:xfrm>
            <a:off x="448945" y="1252855"/>
            <a:ext cx="8538210" cy="3455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just" defTabSz="508000" latinLnBrk="1">
              <a:buFontTx/>
              <a:buNone/>
            </a:pPr>
            <a:r>
              <a:rPr sz="18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정석원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: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새문서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불러오기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저장하기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인쇄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끝내기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되돌리기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복사하기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</a:t>
            </a:r>
            <a:r>
              <a:rPr lang="ko-KR"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도움말</a:t>
            </a: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오려두기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붙이기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표,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그림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글꼴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색상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</a:t>
            </a:r>
            <a:r>
              <a:rPr lang="ko-KR"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시간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/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날짜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(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하단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),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글씨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크기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표,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그림</a:t>
            </a: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lang="ko-KR"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,그리기 초기화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sz="18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한도희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: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새문서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저장하기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인쇄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끝내기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되돌리기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복사하기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오려두기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</a:t>
            </a: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붙이기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다시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실행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정렬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(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왼쪽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가운데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오른쪽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),</a:t>
            </a:r>
            <a:r>
              <a:rPr lang="ko-KR"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글꼴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자동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줄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바꿈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밑줄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</a:t>
            </a: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색상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굵기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페이지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설정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시간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/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날짜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실행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아이콘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검색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이전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/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다음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되돌리기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</a:t>
            </a: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글씨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크기</a:t>
            </a: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sz="18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김누리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: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새문서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불러오기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저장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다른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이름으로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저장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글머리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기호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계산기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그리기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기호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찾기</a:t>
            </a:r>
            <a:r>
              <a:rPr sz="18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/</a:t>
            </a:r>
            <a:r>
              <a:rPr sz="18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바꾸기</a:t>
            </a:r>
            <a:endParaRPr lang="ko-KR" altLang="en-US" sz="18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448310" y="627380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기타 부분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title" idx="1"/>
          </p:nvPr>
        </p:nvSpPr>
        <p:spPr>
          <a:xfrm>
            <a:off x="457200" y="205740"/>
            <a:ext cx="5675630" cy="31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역할 분담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 bwMode="auto">
          <a:xfrm>
            <a:off x="448945" y="1252855"/>
            <a:ext cx="8537575" cy="3455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just" defTabSz="508000" latinLnBrk="1"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정석원</a:t>
            </a: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 : 코드 합치기, 윈도우 폼 설계 및 수정, 코드 보안점 수정, 발표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한도희</a:t>
            </a: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 : 윈도우 폼 보안점 제시, 회의록/중간보고서 작성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 latinLnBrk="1"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김누리</a:t>
            </a:r>
            <a:r>
              <a:rPr sz="1800">
                <a:solidFill>
                  <a:srgbClr val="000000"/>
                </a:solidFill>
                <a:latin typeface="나눔고딕" charset="0"/>
                <a:ea typeface="나눔고딕" charset="0"/>
              </a:rPr>
              <a:t> : ppt제작, 발표 대본 작성</a:t>
            </a: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23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448310" y="196850"/>
            <a:ext cx="3542665" cy="3162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HCI적인 부분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 bwMode="auto">
          <a:xfrm>
            <a:off x="448310" y="627380"/>
            <a:ext cx="8229600" cy="774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페르소나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pic>
        <p:nvPicPr>
          <p:cNvPr id="8" name="그림 7" descr="C:/Users/user/AppData/Roaming/PolarisOffice/ETemp/13464_22614328/fImage150647959589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70" y="1661795"/>
            <a:ext cx="1253490" cy="16637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9" name="도형 8"/>
          <p:cNvSpPr>
            <a:spLocks/>
          </p:cNvSpPr>
          <p:nvPr/>
        </p:nvSpPr>
        <p:spPr bwMode="auto">
          <a:xfrm>
            <a:off x="1162050" y="3435350"/>
            <a:ext cx="1797685" cy="7905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1000" b="0">
                <a:solidFill>
                  <a:srgbClr val="404042"/>
                </a:solidFill>
                <a:latin typeface="나눔고딕" charset="0"/>
                <a:ea typeface="나눔고딕" charset="0"/>
                <a:cs typeface="Arial" charset="0"/>
              </a:rPr>
              <a:t>이름 : 정누희</a:t>
            </a:r>
            <a:endParaRPr lang="ko-KR" altLang="en-US" sz="1000" b="0">
              <a:solidFill>
                <a:srgbClr val="404042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000" b="0">
                <a:solidFill>
                  <a:srgbClr val="404042"/>
                </a:solidFill>
                <a:latin typeface="나눔고딕" charset="0"/>
                <a:ea typeface="나눔고딕" charset="0"/>
                <a:cs typeface="Arial" charset="0"/>
              </a:rPr>
              <a:t>나이 : 23살</a:t>
            </a:r>
            <a:endParaRPr lang="ko-KR" altLang="en-US" sz="1000" b="0">
              <a:solidFill>
                <a:srgbClr val="404042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000" b="0">
                <a:solidFill>
                  <a:srgbClr val="404042"/>
                </a:solidFill>
                <a:latin typeface="나눔고딕" charset="0"/>
                <a:ea typeface="나눔고딕" charset="0"/>
                <a:cs typeface="Arial" charset="0"/>
              </a:rPr>
              <a:t>직업 : 대학 4년제 졸업 예정자</a:t>
            </a:r>
            <a:endParaRPr lang="ko-KR" altLang="en-US" sz="1000" b="0">
              <a:solidFill>
                <a:srgbClr val="404042"/>
              </a:solidFill>
              <a:latin typeface="나눔고딕" charset="0"/>
              <a:ea typeface="나눔고딕" charset="0"/>
              <a:cs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000" b="0">
                <a:solidFill>
                  <a:srgbClr val="404042"/>
                </a:solidFill>
                <a:latin typeface="나눔고딕" charset="0"/>
                <a:ea typeface="나눔고딕" charset="0"/>
                <a:cs typeface="Arial" charset="0"/>
              </a:rPr>
              <a:t>및 취업 준비생</a:t>
            </a:r>
            <a:endParaRPr lang="ko-KR" altLang="en-US" sz="1000" b="0">
              <a:solidFill>
                <a:srgbClr val="404042"/>
              </a:solidFill>
              <a:latin typeface="나눔고딕" charset="0"/>
              <a:ea typeface="나눔고딕" charset="0"/>
              <a:cs typeface="Arial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 bwMode="auto">
          <a:xfrm>
            <a:off x="3717925" y="855345"/>
            <a:ext cx="5474335" cy="4039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just" defTabSz="508000" latinLnBrk="1"/>
            <a:r>
              <a:rPr lang="ko-KR" sz="1200" b="1">
                <a:solidFill>
                  <a:srgbClr val="000000"/>
                </a:solidFill>
                <a:latin typeface="함초롬바탕" charset="0"/>
                <a:ea typeface="함초롬바탕" charset="0"/>
              </a:rPr>
              <a:t>(</a:t>
            </a:r>
            <a:r>
              <a:rPr sz="1200" b="1">
                <a:solidFill>
                  <a:srgbClr val="000000"/>
                </a:solidFill>
                <a:latin typeface="함초롬바탕" charset="0"/>
                <a:ea typeface="함초롬바탕" charset="0"/>
              </a:rPr>
              <a:t>1) 프로필</a:t>
            </a:r>
            <a:endParaRPr lang="ko-KR" altLang="en-US" sz="1200" b="1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그녀는 자신에게 맞는 문서 편집기가 필요하다.</a:t>
            </a:r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자소서 쓰는 거에 집중 하고 싶어 한다.</a:t>
            </a:r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 b="1">
                <a:solidFill>
                  <a:srgbClr val="000000"/>
                </a:solidFill>
                <a:latin typeface="함초롬바탕" charset="0"/>
                <a:ea typeface="함초롬바탕" charset="0"/>
              </a:rPr>
              <a:t>(2) 동기</a:t>
            </a:r>
            <a:endParaRPr lang="ko-KR" altLang="en-US" sz="1200" b="1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너무 어렵고, 전문가적이지 않은 것</a:t>
            </a:r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눈에 확 띄어야 할 것</a:t>
            </a:r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 b="1">
                <a:solidFill>
                  <a:srgbClr val="000000"/>
                </a:solidFill>
                <a:latin typeface="함초롬바탕" charset="0"/>
                <a:ea typeface="함초롬바탕" charset="0"/>
              </a:rPr>
              <a:t>(3) 불만사항</a:t>
            </a:r>
            <a:endParaRPr lang="ko-KR" altLang="en-US" sz="1200" b="1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잘 보이지 않는 곳에 위치한 기능들</a:t>
            </a:r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너무 많은 기능들 사이에서 찾기 힘든 필요한 기능</a:t>
            </a:r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어수선한 화면</a:t>
            </a:r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 b="1">
                <a:solidFill>
                  <a:srgbClr val="000000"/>
                </a:solidFill>
                <a:latin typeface="함초롬바탕" charset="0"/>
                <a:ea typeface="함초롬바탕" charset="0"/>
              </a:rPr>
              <a:t>(4) 목적</a:t>
            </a:r>
            <a:endParaRPr lang="ko-KR" altLang="en-US" sz="1200" b="1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어수선하지 않고 깔끔한 화면 배치</a:t>
            </a:r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눈에 띄게 자주 쓰는 버튼들은 이미지 삽입 후 일정간격으로 배치</a:t>
            </a:r>
            <a:endParaRPr lang="ko-KR" altLang="en-US" sz="1200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defTabSz="508000" latinLnBrk="1"/>
            <a:r>
              <a:rPr sz="1200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초보자도 접근하기 쉬운 접근성</a:t>
            </a:r>
            <a:endParaRPr lang="ko-KR" altLang="en-US" sz="1200" b="0">
              <a:solidFill>
                <a:srgbClr val="404042"/>
              </a:solidFill>
              <a:latin typeface="나눔고딕" charset="0"/>
              <a:ea typeface="나눔고딕" charset="0"/>
              <a:cs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3105150" y="2187575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2.문서 편집기 비교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 bwMode="auto">
          <a:xfrm>
            <a:off x="1290320" y="868045"/>
            <a:ext cx="523875" cy="291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11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워드</a:t>
            </a:r>
            <a:endParaRPr lang="ko-KR" altLang="en-US" sz="11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85" y="723265"/>
            <a:ext cx="5400675" cy="5765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20" y="1624965"/>
            <a:ext cx="5400675" cy="5588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20" y="2404745"/>
            <a:ext cx="5400675" cy="6508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20" y="3116580"/>
            <a:ext cx="5400675" cy="4743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20" y="3870960"/>
            <a:ext cx="5400675" cy="8610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8" name="제목 7"/>
          <p:cNvSpPr txBox="1">
            <a:spLocks noGrp="1"/>
          </p:cNvSpPr>
          <p:nvPr>
            <p:ph type="title" idx="1"/>
          </p:nvPr>
        </p:nvSpPr>
        <p:spPr>
          <a:xfrm>
            <a:off x="448310" y="196850"/>
            <a:ext cx="3542030" cy="3155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000" b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</a:rPr>
              <a:t>문서 편집기 비교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 bwMode="auto">
          <a:xfrm>
            <a:off x="1285875" y="1769110"/>
            <a:ext cx="523875" cy="291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11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한글</a:t>
            </a:r>
            <a:endParaRPr lang="ko-KR" altLang="en-US" sz="11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 bwMode="auto">
          <a:xfrm>
            <a:off x="1224915" y="2424430"/>
            <a:ext cx="594995" cy="291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11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메모장</a:t>
            </a:r>
            <a:endParaRPr lang="ko-KR" altLang="en-US" sz="11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 bwMode="auto">
          <a:xfrm>
            <a:off x="1140460" y="3191510"/>
            <a:ext cx="826770" cy="291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11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NOTEPAD</a:t>
            </a:r>
            <a:endParaRPr lang="ko-KR" altLang="en-US" sz="11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 bwMode="auto">
          <a:xfrm>
            <a:off x="1066165" y="3853815"/>
            <a:ext cx="1097280" cy="6381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11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5조의</a:t>
            </a:r>
            <a:endParaRPr lang="ko-KR" altLang="en-US" sz="11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1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TEXT EDITOR</a:t>
            </a:r>
            <a:endParaRPr lang="ko-KR" altLang="en-US" sz="11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 bwMode="auto">
          <a:xfrm>
            <a:off x="3328035" y="2187575"/>
            <a:ext cx="8228965" cy="77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ko-KR" sz="2800" b="1">
                <a:solidFill>
                  <a:srgbClr val="404042"/>
                </a:solidFill>
                <a:latin typeface="Arial" charset="0"/>
                <a:ea typeface="Tahoma" charset="0"/>
                <a:cs typeface="Arial" charset="0"/>
              </a:rPr>
              <a:t>3. 구현된 기능</a:t>
            </a:r>
            <a:endParaRPr lang="ko-KR" altLang="en-US" sz="2800" b="1">
              <a:solidFill>
                <a:srgbClr val="404042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52</Pages>
  <Words>563</Words>
  <Characters>0</Characters>
  <Application>Microsoft Office PowerPoint</Application>
  <DocSecurity>0</DocSecurity>
  <PresentationFormat>화면 슬라이드 쇼(16:9)</PresentationFormat>
  <Lines>0</Lines>
  <Paragraphs>166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굴림</vt:lpstr>
      <vt:lpstr>나눔고딕</vt:lpstr>
      <vt:lpstr>맑은 고딕</vt:lpstr>
      <vt:lpstr>함초롬바탕</vt:lpstr>
      <vt:lpstr>Arial</vt:lpstr>
      <vt:lpstr>Times New Roman</vt:lpstr>
      <vt:lpstr>오피스 테마</vt:lpstr>
      <vt:lpstr>Office theme</vt:lpstr>
      <vt:lpstr>PowerPoint 프레젠테이션</vt:lpstr>
      <vt:lpstr>PowerPoint 프레젠테이션</vt:lpstr>
      <vt:lpstr>목차</vt:lpstr>
      <vt:lpstr>PowerPoint 프레젠테이션</vt:lpstr>
      <vt:lpstr>HCI적인 부분</vt:lpstr>
      <vt:lpstr>HCI적인 부분</vt:lpstr>
      <vt:lpstr>PowerPoint 프레젠테이션</vt:lpstr>
      <vt:lpstr>문서 편집기 비교</vt:lpstr>
      <vt:lpstr>PowerPoint 프레젠테이션</vt:lpstr>
      <vt:lpstr>PowerPoint 프레젠테이션</vt:lpstr>
      <vt:lpstr>PowerPoint 프레젠테이션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기능 구현</vt:lpstr>
      <vt:lpstr>PowerPoint 프레젠테이션</vt:lpstr>
      <vt:lpstr>어려웠던 부분</vt:lpstr>
      <vt:lpstr>어려웠던 부분</vt:lpstr>
      <vt:lpstr>어려웠던 부분</vt:lpstr>
      <vt:lpstr>어려웠던 부분</vt:lpstr>
      <vt:lpstr>PowerPoint 프레젠테이션</vt:lpstr>
      <vt:lpstr>수정된 사항</vt:lpstr>
      <vt:lpstr>수정된 사항</vt:lpstr>
      <vt:lpstr>수정된 사항</vt:lpstr>
      <vt:lpstr>수정된 사항</vt:lpstr>
      <vt:lpstr>PowerPoint 프레젠테이션</vt:lpstr>
      <vt:lpstr>역할 분담</vt:lpstr>
      <vt:lpstr>역할 분담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김누리</dc:creator>
  <cp:lastModifiedBy>정석원</cp:lastModifiedBy>
  <cp:revision>4</cp:revision>
  <dcterms:modified xsi:type="dcterms:W3CDTF">2020-06-11T14:31:50Z</dcterms:modified>
  <cp:version>9.101.23.39576</cp:version>
</cp:coreProperties>
</file>